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7" r:id="rId11"/>
    <p:sldId id="268" r:id="rId12"/>
    <p:sldId id="270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69A8-50D1-413E-8D90-A74585F38FF4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789D-B2F6-4D5E-8020-90406C8221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69A8-50D1-413E-8D90-A74585F38FF4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789D-B2F6-4D5E-8020-90406C8221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69A8-50D1-413E-8D90-A74585F38FF4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789D-B2F6-4D5E-8020-90406C8221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69A8-50D1-413E-8D90-A74585F38FF4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789D-B2F6-4D5E-8020-90406C8221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69A8-50D1-413E-8D90-A74585F38FF4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789D-B2F6-4D5E-8020-90406C8221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69A8-50D1-413E-8D90-A74585F38FF4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789D-B2F6-4D5E-8020-90406C8221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69A8-50D1-413E-8D90-A74585F38FF4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789D-B2F6-4D5E-8020-90406C8221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69A8-50D1-413E-8D90-A74585F38FF4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789D-B2F6-4D5E-8020-90406C8221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69A8-50D1-413E-8D90-A74585F38FF4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789D-B2F6-4D5E-8020-90406C8221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69A8-50D1-413E-8D90-A74585F38FF4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789D-B2F6-4D5E-8020-90406C8221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569A8-50D1-413E-8D90-A74585F38FF4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789D-B2F6-4D5E-8020-90406C8221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569A8-50D1-413E-8D90-A74585F38FF4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1789D-B2F6-4D5E-8020-90406C82215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gif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Kaufangebot-Firma-1030x9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5" descr="0_5aa5e_f9e2c151_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92150"/>
            <a:ext cx="2332038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7" descr="1475074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1142984"/>
            <a:ext cx="3779837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228b61a2b84df9a04f2cc435c96ac04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4068762"/>
            <a:ext cx="1736725" cy="2789238"/>
          </a:xfrm>
          <a:prstGeom prst="rect">
            <a:avLst/>
          </a:prstGeom>
          <a:noFill/>
        </p:spPr>
      </p:pic>
      <p:sp>
        <p:nvSpPr>
          <p:cNvPr id="10" name="AutoShape 15" descr="baba-yaga-798x120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11" name="Picture 17" descr="baba-yaga-798x1200"/>
          <p:cNvPicPr>
            <a:picLocks noChangeAspect="1" noChangeArrowheads="1"/>
          </p:cNvPicPr>
          <p:nvPr/>
        </p:nvPicPr>
        <p:blipFill>
          <a:blip r:embed="rId7" cstate="print"/>
          <a:srcRect r="1370"/>
          <a:stretch>
            <a:fillRect/>
          </a:stretch>
        </p:blipFill>
        <p:spPr bwMode="auto">
          <a:xfrm>
            <a:off x="3286116" y="4352903"/>
            <a:ext cx="1643074" cy="2505097"/>
          </a:xfrm>
          <a:prstGeom prst="rect">
            <a:avLst/>
          </a:prstGeom>
          <a:noFill/>
        </p:spPr>
      </p:pic>
      <p:sp>
        <p:nvSpPr>
          <p:cNvPr id="12" name="AutoShape 23" descr="geroi-russkih-skazok-Gvidon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13" name="Picture 27" descr="geroi-russkih-skazok-Gvido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29256" y="3886194"/>
            <a:ext cx="1667490" cy="2971806"/>
          </a:xfrm>
          <a:prstGeom prst="rect">
            <a:avLst/>
          </a:prstGeom>
          <a:noFill/>
        </p:spPr>
      </p:pic>
      <p:pic>
        <p:nvPicPr>
          <p:cNvPr id="14" name="Picture 2" descr="https://img-fotki.yandex.ru/get/196221/65387414.cc8/0_1b8178_64a8cd81_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00562" y="5170172"/>
            <a:ext cx="1110512" cy="1687828"/>
          </a:xfrm>
          <a:prstGeom prst="rect">
            <a:avLst/>
          </a:prstGeom>
          <a:noFill/>
        </p:spPr>
      </p:pic>
      <p:pic>
        <p:nvPicPr>
          <p:cNvPr id="15" name="Picture 4" descr="https://ds04.infourok.ru/uploads/ex/05ed/00074564-e22f5663/hello_html_m6d1a6bbf.gif"/>
          <p:cNvPicPr>
            <a:picLocks noChangeAspect="1" noChangeArrowheads="1"/>
          </p:cNvPicPr>
          <p:nvPr/>
        </p:nvPicPr>
        <p:blipFill>
          <a:blip r:embed="rId10"/>
          <a:srcRect l="19792" r="10937"/>
          <a:stretch>
            <a:fillRect/>
          </a:stretch>
        </p:blipFill>
        <p:spPr bwMode="auto">
          <a:xfrm>
            <a:off x="1785918" y="3971922"/>
            <a:ext cx="1500198" cy="2886078"/>
          </a:xfrm>
          <a:prstGeom prst="rect">
            <a:avLst/>
          </a:prstGeom>
          <a:noFill/>
        </p:spPr>
      </p:pic>
      <p:pic>
        <p:nvPicPr>
          <p:cNvPr id="16" name="Picture 2" descr="https://ds04.infourok.ru/uploads/ex/0704/00119333-bb6f85e5/hello_html_79c64ec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4039334" y="4786322"/>
            <a:ext cx="1520197" cy="2071677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071670" y="0"/>
            <a:ext cx="60722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Добрые или злые герои сказок</a:t>
            </a:r>
            <a:endParaRPr lang="ru-RU" sz="3200" b="1" dirty="0">
              <a:ln w="1905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-0.075 L 0.0967 -0.4504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0" y="-1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34288 -0.6217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00" y="-3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22222E-6 L -0.43194 -0.40162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00" y="-2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438 -0.06898 L -0.18681 -0.31064 " pathEditMode="relative" ptsTypes="AA">
                                      <p:cBhvr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0.24826 -0.22037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0" y="-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85185E-6 L 0.2441 -0.27292 " pathEditMode="relative" ptsTypes="AA"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496"/>
            <a:ext cx="9144000" cy="648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742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0"/>
            <a:ext cx="57606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90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5041"/>
            <a:ext cx="5780881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28610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0"/>
            <a:ext cx="51125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326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0"/>
            <a:ext cx="7317432" cy="684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1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4625"/>
            <a:ext cx="7056784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049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" y="-1"/>
            <a:ext cx="9136114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909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226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0"/>
            <a:ext cx="65527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76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704967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0374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16632"/>
            <a:ext cx="5040560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58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-99392"/>
            <a:ext cx="55032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3827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5</Words>
  <Application>Microsoft Office PowerPoint</Application>
  <PresentationFormat>Экран 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 Юрьевна</dc:creator>
  <cp:lastModifiedBy>Крепыш</cp:lastModifiedBy>
  <cp:revision>5</cp:revision>
  <dcterms:created xsi:type="dcterms:W3CDTF">2018-11-07T12:41:42Z</dcterms:created>
  <dcterms:modified xsi:type="dcterms:W3CDTF">2019-03-22T14:42:27Z</dcterms:modified>
</cp:coreProperties>
</file>